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9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71" r:id="rId15"/>
    <p:sldId id="272" r:id="rId16"/>
    <p:sldId id="273" r:id="rId17"/>
  </p:sldIdLst>
  <p:sldSz cx="12192000" cy="6858000"/>
  <p:notesSz cx="6858000" cy="9144000"/>
  <p:embeddedFontLst>
    <p:embeddedFont>
      <p:font typeface="나눔바른펜" panose="020B0503000000000000" pitchFamily="50" charset="-127"/>
      <p:regular r:id="rId18"/>
      <p:bold r:id="rId19"/>
    </p:embeddedFont>
    <p:embeddedFont>
      <p:font typeface="Gen Jyuu Gothic Medium" panose="020B0402020203020207" pitchFamily="34" charset="-128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Yu Gothic" panose="020B0400000000000000" pitchFamily="34" charset="-128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F6"/>
    <a:srgbClr val="C9F9FF"/>
    <a:srgbClr val="000000"/>
    <a:srgbClr val="8BF1FF"/>
    <a:srgbClr val="B9F7FF"/>
    <a:srgbClr val="5D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83B95-AB04-441D-AC15-E0F10F9D9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43C9B-860D-4007-B411-D298C1A59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98B7EC-A2E7-42C2-B537-C6DF4388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B9C0C-D794-474A-8FD8-5DC5121A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CFC4C6-7B10-4C3E-9358-3021E64C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2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34214-451A-456C-B2B6-8DCB1397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3729B9-1F72-4373-9A97-CC2945B0C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BB1E3-D314-4069-A05C-74EC5BA2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7652E-6513-4B86-A078-8A0AB249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5F6FE-033D-4F5E-A514-8637A5A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1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6FAAF1-6FA7-4E0F-8F71-EDE7A60E6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BA2450-451F-48E4-A869-250151602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07E84-E425-43A3-A349-32AD70BF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41B34-81C9-4C33-B99B-23A77449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11484-D2A0-43EC-A0B1-9FB557C9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5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9AE54-D7FA-435C-A70A-5D0BC71B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DAB10-4468-4D73-86DF-74BB37822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89195-58D5-47EC-931C-25A7F9B3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8FA63-70BF-4257-BEB8-77E312F7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98D2FD-AF87-42B2-B5E1-6BC174EE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8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635F5-EE94-4839-BC85-E773AB3B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AE39D3-DE91-4936-AADE-44568B405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7E4C3F-BDF3-4510-B7B2-28223DDA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8A1A4-59E4-42B9-8046-CE63FE02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CB55F-698C-4127-86C4-93422A0B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7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A883C-0DDF-488D-9AD2-81DDFFA5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257588-D292-4E48-A31F-2C42F9A71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26621-4C35-4A9B-90D5-A24407F73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148852-0603-438B-AFE5-4A839FBE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1B3AE-48B3-4B49-8B05-B9CB5AE6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8F6F0E-367E-4506-9A7D-E7521A27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9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F0EFB-AD2E-4BD3-8868-16B98FC6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B738E7-2D73-4CEA-B925-080F96FE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D20B54-207A-4D55-B771-1204C7C96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C7AD68-627F-42D6-9333-2EBFF8240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FF3830-7C46-4355-AB5C-DD0B7BA4A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61F0B4-2D9B-4335-82B9-1E1DE09D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D02F3E-CC2E-4549-A164-6C141910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D45C79-8F66-4D2A-B16A-0DD411D5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2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B887D-E7E9-46E1-89D1-79E50EBF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2AA636-37B2-467F-ADB5-6D046521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D0BAE6-2BEF-4231-9E77-4E4D9C251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8E5B5-FBC9-4B10-AF6A-A187BA26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2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4A3510-5F9A-41DB-A45A-E230C7C9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70CF0A-B021-47AD-A017-4719CDCC2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B6B7F-8D4F-4128-9988-E34E0223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1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B7837-D0A6-44AC-AB28-8EEA9299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8184A-E227-44BE-BB76-6043AFEA9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BFAFA-88B4-4D73-BB79-5725F9283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22E4F-76E1-4182-97A9-FC8695C1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34FA7-7D28-491A-85A8-CBC996D9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7EB19-2F8D-4A93-928E-6B3BBE35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5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BE8C9-E729-457D-8C0A-EEB71681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D31768-37DD-4E95-8564-806FEF8B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6A0237-86AA-48F2-8802-B41B03F8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4C20ED-ECFC-40FF-98E2-F30AE686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760685-F754-476F-8A54-7E08A012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277121-8328-4C00-80E2-DB300590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0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D6BEFA-AAFC-405A-B053-84CD49C7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DA4A28-8BD9-4FBD-9AFB-F9047DF7F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4B0EE-8B3F-4D63-B17D-7702752C6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681E1-EE45-4C86-BD24-41AA4A05D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94C9E-FCE8-462D-A979-D109C25A0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9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mailto:lukawitch@naver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29FF42-CE78-4677-902C-38BA678AA54E}"/>
              </a:ext>
            </a:extLst>
          </p:cNvPr>
          <p:cNvSpPr txBox="1"/>
          <p:nvPr/>
        </p:nvSpPr>
        <p:spPr>
          <a:xfrm>
            <a:off x="5457826" y="2752992"/>
            <a:ext cx="5591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82F842-1CF7-4D5D-892C-3BE38D97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06" y="-1247776"/>
            <a:ext cx="12270106" cy="81800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7434D3-62C9-45F6-A99E-59D2747AC085}"/>
              </a:ext>
            </a:extLst>
          </p:cNvPr>
          <p:cNvSpPr/>
          <p:nvPr/>
        </p:nvSpPr>
        <p:spPr>
          <a:xfrm>
            <a:off x="-78106" y="-1247776"/>
            <a:ext cx="12268200" cy="8181976"/>
          </a:xfrm>
          <a:prstGeom prst="rect">
            <a:avLst/>
          </a:prstGeom>
          <a:solidFill>
            <a:srgbClr val="000000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E3B15-B222-4234-B086-BF7AB265C276}"/>
              </a:ext>
            </a:extLst>
          </p:cNvPr>
          <p:cNvSpPr txBox="1"/>
          <p:nvPr/>
        </p:nvSpPr>
        <p:spPr>
          <a:xfrm>
            <a:off x="4631053" y="2410092"/>
            <a:ext cx="5419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>
                <a:solidFill>
                  <a:schemeClr val="bg1"/>
                </a:solidFill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66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0236ED-B83D-4EB9-8A0F-9745DC90E7AD}"/>
              </a:ext>
            </a:extLst>
          </p:cNvPr>
          <p:cNvCxnSpPr/>
          <p:nvPr/>
        </p:nvCxnSpPr>
        <p:spPr>
          <a:xfrm>
            <a:off x="2733675" y="3598098"/>
            <a:ext cx="7317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0BD8F7-5590-4244-B275-BF833D5295E1}"/>
              </a:ext>
            </a:extLst>
          </p:cNvPr>
          <p:cNvSpPr txBox="1"/>
          <p:nvPr/>
        </p:nvSpPr>
        <p:spPr>
          <a:xfrm>
            <a:off x="4935853" y="389818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동아리 스터디 자료</a:t>
            </a:r>
          </a:p>
        </p:txBody>
      </p:sp>
    </p:spTree>
    <p:extLst>
      <p:ext uri="{BB962C8B-B14F-4D97-AF65-F5344CB8AC3E}">
        <p14:creationId xmlns:p14="http://schemas.microsoft.com/office/powerpoint/2010/main" val="162344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연결형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586490"/>
            <a:ext cx="333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に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同じに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같고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特別に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특별하고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下手に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못하고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956B3-5B9C-4F55-8191-ADEAC40E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262606-95C9-4C05-A522-8DB4B6D1FC21}"/>
              </a:ext>
            </a:extLst>
          </p:cNvPr>
          <p:cNvSpPr txBox="1"/>
          <p:nvPr/>
        </p:nvSpPr>
        <p:spPr>
          <a:xfrm>
            <a:off x="5554662" y="3140214"/>
            <a:ext cx="1057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おなじ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F50009-3A42-427E-A3A8-95CC16F9F805}"/>
              </a:ext>
            </a:extLst>
          </p:cNvPr>
          <p:cNvSpPr txBox="1"/>
          <p:nvPr/>
        </p:nvSpPr>
        <p:spPr>
          <a:xfrm>
            <a:off x="5391150" y="3620209"/>
            <a:ext cx="1628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とくべつ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55DC437-24E7-4AC7-B8A2-99803370DA7C}"/>
              </a:ext>
            </a:extLst>
          </p:cNvPr>
          <p:cNvSpPr txBox="1"/>
          <p:nvPr/>
        </p:nvSpPr>
        <p:spPr>
          <a:xfrm>
            <a:off x="5616630" y="4076394"/>
            <a:ext cx="1466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へた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4087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동사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371046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바꾸고 동사를 붙이면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70612" y="2817047"/>
            <a:ext cx="5278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危険で遊ぶ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위험하게놀다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自由で生きてる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자유롭게살다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不便で走る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불편하게달리다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5C14EC-C110-4CFA-B50A-224A62AE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26D67-5599-47DB-B540-1DC22D9D01FF}"/>
              </a:ext>
            </a:extLst>
          </p:cNvPr>
          <p:cNvSpPr txBox="1"/>
          <p:nvPr/>
        </p:nvSpPr>
        <p:spPr>
          <a:xfrm>
            <a:off x="5514975" y="2958951"/>
            <a:ext cx="2838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きけん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4AC727-40BA-4B20-A355-DEC41A16A9A8}"/>
              </a:ext>
            </a:extLst>
          </p:cNvPr>
          <p:cNvSpPr txBox="1"/>
          <p:nvPr/>
        </p:nvSpPr>
        <p:spPr>
          <a:xfrm>
            <a:off x="5581650" y="3478768"/>
            <a:ext cx="2505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じゆ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F4DCC4-98B9-46D0-B074-9B2E9551FB0C}"/>
              </a:ext>
            </a:extLst>
          </p:cNvPr>
          <p:cNvSpPr txBox="1"/>
          <p:nvPr/>
        </p:nvSpPr>
        <p:spPr>
          <a:xfrm>
            <a:off x="5514975" y="4360703"/>
            <a:ext cx="1176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ふべん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810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가정형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222347" y="3586489"/>
            <a:ext cx="3651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だったら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61087" y="3063269"/>
            <a:ext cx="527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必要だったら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필요하다면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同じだったら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같다면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失礼だったら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실례라면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5E24FB-546A-447D-8A8E-05BBDDF7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77A534-264B-4A7E-AC48-E2A1B11B4431}"/>
              </a:ext>
            </a:extLst>
          </p:cNvPr>
          <p:cNvSpPr txBox="1"/>
          <p:nvPr/>
        </p:nvSpPr>
        <p:spPr>
          <a:xfrm>
            <a:off x="5441157" y="3189766"/>
            <a:ext cx="120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ひつよう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18F823-51D2-4C7A-9DE4-CFE9A7378E46}"/>
              </a:ext>
            </a:extLst>
          </p:cNvPr>
          <p:cNvSpPr txBox="1"/>
          <p:nvPr/>
        </p:nvSpPr>
        <p:spPr>
          <a:xfrm>
            <a:off x="5554662" y="3724989"/>
            <a:ext cx="1057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おなじ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07DBEC-A37D-46CD-9DA6-D869A9654367}"/>
              </a:ext>
            </a:extLst>
          </p:cNvPr>
          <p:cNvSpPr txBox="1"/>
          <p:nvPr/>
        </p:nvSpPr>
        <p:spPr>
          <a:xfrm>
            <a:off x="5380037" y="4190057"/>
            <a:ext cx="10572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しつれい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6731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7813675" y="2689224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55" y="2578243"/>
            <a:ext cx="1422290" cy="1422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DB8C4D-9B73-4AFE-8D96-E61F2546F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55" y="2578243"/>
            <a:ext cx="1422290" cy="14222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13AF58-2440-4D19-8DBE-7AAD4D9F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7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B2463F-88F0-44BF-B4AD-3F6D8744DFE7}"/>
              </a:ext>
            </a:extLst>
          </p:cNvPr>
          <p:cNvSpPr/>
          <p:nvPr/>
        </p:nvSpPr>
        <p:spPr>
          <a:xfrm>
            <a:off x="323850" y="1485900"/>
            <a:ext cx="11563350" cy="4991100"/>
          </a:xfrm>
          <a:prstGeom prst="roundRect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5" y="158543"/>
            <a:ext cx="1422290" cy="1422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5C5652-1A86-426A-AD25-1311F0F975AF}"/>
              </a:ext>
            </a:extLst>
          </p:cNvPr>
          <p:cNvSpPr txBox="1"/>
          <p:nvPr/>
        </p:nvSpPr>
        <p:spPr>
          <a:xfrm>
            <a:off x="1216024" y="1927507"/>
            <a:ext cx="43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私はきえい＿＿＿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1474B-ECFC-4D2C-84E8-B2307C12CBA1}"/>
              </a:ext>
            </a:extLst>
          </p:cNvPr>
          <p:cNvSpPr txBox="1"/>
          <p:nvPr/>
        </p:nvSpPr>
        <p:spPr>
          <a:xfrm>
            <a:off x="1209672" y="2390176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예쁘지않아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29093-40BF-4AF2-B374-1408AF6DCDEA}"/>
              </a:ext>
            </a:extLst>
          </p:cNvPr>
          <p:cNvSpPr txBox="1"/>
          <p:nvPr/>
        </p:nvSpPr>
        <p:spPr>
          <a:xfrm>
            <a:off x="1209674" y="3292253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예쁘지않습니다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7B68D-498D-4D89-8C60-A3B6956B4983}"/>
              </a:ext>
            </a:extLst>
          </p:cNvPr>
          <p:cNvSpPr txBox="1"/>
          <p:nvPr/>
        </p:nvSpPr>
        <p:spPr>
          <a:xfrm>
            <a:off x="1209671" y="2849568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예쁜 사람입니다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6BECE-1D45-4E0A-BD9C-D1B2CE923AF6}"/>
              </a:ext>
            </a:extLst>
          </p:cNvPr>
          <p:cNvSpPr txBox="1"/>
          <p:nvPr/>
        </p:nvSpPr>
        <p:spPr>
          <a:xfrm>
            <a:off x="1206495" y="4913609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예뻤다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FEAFD-2EF8-4EA9-BB32-F19B720FDCA4}"/>
              </a:ext>
            </a:extLst>
          </p:cNvPr>
          <p:cNvSpPr txBox="1"/>
          <p:nvPr/>
        </p:nvSpPr>
        <p:spPr>
          <a:xfrm>
            <a:off x="1206495" y="4513499"/>
            <a:ext cx="735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私はきれい＿＿＿静か＿＿＿＿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예쁘고 조용합니다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C5579-609A-4632-8C76-CDCAF744189F}"/>
              </a:ext>
            </a:extLst>
          </p:cNvPr>
          <p:cNvSpPr txBox="1"/>
          <p:nvPr/>
        </p:nvSpPr>
        <p:spPr>
          <a:xfrm>
            <a:off x="1206495" y="4108606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私はきれい＿＿＿食べる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예쁘게 먹어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B6C9A-2CDC-4312-9949-5A42A4467875}"/>
              </a:ext>
            </a:extLst>
          </p:cNvPr>
          <p:cNvSpPr txBox="1"/>
          <p:nvPr/>
        </p:nvSpPr>
        <p:spPr>
          <a:xfrm>
            <a:off x="1206494" y="3683240"/>
            <a:ext cx="6737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私がきれい＿＿＿</a:t>
            </a:r>
            <a:r>
              <a:rPr lang="ja-JP" altLang="en-US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あやまるよ</a:t>
            </a:r>
            <a:r>
              <a:rPr lang="en-US" altLang="ja-JP" dirty="0"/>
              <a:t>(</a:t>
            </a:r>
            <a:r>
              <a:rPr lang="ko-KR" altLang="en-US" sz="2000" dirty="0"/>
              <a:t>내가 예쁘다면 </a:t>
            </a:r>
            <a:r>
              <a:rPr lang="ko-KR" altLang="en-US" sz="2000" dirty="0" err="1"/>
              <a:t>사과할게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51171-4531-46A2-87DB-53AD8AF96AE8}"/>
              </a:ext>
            </a:extLst>
          </p:cNvPr>
          <p:cNvSpPr txBox="1"/>
          <p:nvPr/>
        </p:nvSpPr>
        <p:spPr>
          <a:xfrm>
            <a:off x="1216024" y="543515"/>
            <a:ext cx="414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E44630-290C-4CE1-B2D0-1153FF6D5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7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B2463F-88F0-44BF-B4AD-3F6D8744DFE7}"/>
              </a:ext>
            </a:extLst>
          </p:cNvPr>
          <p:cNvSpPr/>
          <p:nvPr/>
        </p:nvSpPr>
        <p:spPr>
          <a:xfrm>
            <a:off x="323850" y="1485900"/>
            <a:ext cx="11563350" cy="4991100"/>
          </a:xfrm>
          <a:prstGeom prst="roundRect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5" y="158543"/>
            <a:ext cx="1422290" cy="1422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5C5652-1A86-426A-AD25-1311F0F975AF}"/>
              </a:ext>
            </a:extLst>
          </p:cNvPr>
          <p:cNvSpPr txBox="1"/>
          <p:nvPr/>
        </p:nvSpPr>
        <p:spPr>
          <a:xfrm>
            <a:off x="1216024" y="1927507"/>
            <a:ext cx="43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私はきれいです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1474B-ECFC-4D2C-84E8-B2307C12CBA1}"/>
              </a:ext>
            </a:extLst>
          </p:cNvPr>
          <p:cNvSpPr txBox="1"/>
          <p:nvPr/>
        </p:nvSpPr>
        <p:spPr>
          <a:xfrm>
            <a:off x="1209672" y="2390176"/>
            <a:ext cx="5753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私は可きれいじゃ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では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예쁘지않아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29093-40BF-4AF2-B374-1408AF6DCDEA}"/>
              </a:ext>
            </a:extLst>
          </p:cNvPr>
          <p:cNvSpPr txBox="1"/>
          <p:nvPr/>
        </p:nvSpPr>
        <p:spPr>
          <a:xfrm>
            <a:off x="1209674" y="3292253"/>
            <a:ext cx="8210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私はきれいじゃ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では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ないです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ありません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예쁘지않습니다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7B68D-498D-4D89-8C60-A3B6956B4983}"/>
              </a:ext>
            </a:extLst>
          </p:cNvPr>
          <p:cNvSpPr txBox="1"/>
          <p:nvPr/>
        </p:nvSpPr>
        <p:spPr>
          <a:xfrm>
            <a:off x="1209671" y="2849568"/>
            <a:ext cx="575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私は可きれいな人です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예쁜 사람입니다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6BECE-1D45-4E0A-BD9C-D1B2CE923AF6}"/>
              </a:ext>
            </a:extLst>
          </p:cNvPr>
          <p:cNvSpPr txBox="1"/>
          <p:nvPr/>
        </p:nvSpPr>
        <p:spPr>
          <a:xfrm>
            <a:off x="1206494" y="4845358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私はきれいだった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예뻤다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FEAFD-2EF8-4EA9-BB32-F19B720FDCA4}"/>
              </a:ext>
            </a:extLst>
          </p:cNvPr>
          <p:cNvSpPr txBox="1"/>
          <p:nvPr/>
        </p:nvSpPr>
        <p:spPr>
          <a:xfrm>
            <a:off x="1206495" y="4474220"/>
            <a:ext cx="6448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私はきれいに静かです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예쁘고 상냥합니다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C5579-609A-4632-8C76-CDCAF744189F}"/>
              </a:ext>
            </a:extLst>
          </p:cNvPr>
          <p:cNvSpPr txBox="1"/>
          <p:nvPr/>
        </p:nvSpPr>
        <p:spPr>
          <a:xfrm>
            <a:off x="1206495" y="4042213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私はきれいで食べる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예쁘게 먹어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B6C9A-2CDC-4312-9949-5A42A4467875}"/>
              </a:ext>
            </a:extLst>
          </p:cNvPr>
          <p:cNvSpPr txBox="1"/>
          <p:nvPr/>
        </p:nvSpPr>
        <p:spPr>
          <a:xfrm>
            <a:off x="1206494" y="3671075"/>
            <a:ext cx="873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私がきれいだったら</a:t>
            </a:r>
            <a:r>
              <a:rPr lang="ja-JP" altLang="en-US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あやまるよ</a:t>
            </a:r>
            <a:r>
              <a:rPr lang="en-US" altLang="ja-JP" dirty="0"/>
              <a:t>(</a:t>
            </a:r>
            <a:r>
              <a:rPr lang="ko-KR" altLang="en-US" sz="2000" dirty="0"/>
              <a:t>내가 예쁘다면 </a:t>
            </a:r>
            <a:r>
              <a:rPr lang="ko-KR" altLang="en-US" sz="2000" dirty="0" err="1"/>
              <a:t>사과할게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51171-4531-46A2-87DB-53AD8AF96AE8}"/>
              </a:ext>
            </a:extLst>
          </p:cNvPr>
          <p:cNvSpPr txBox="1"/>
          <p:nvPr/>
        </p:nvSpPr>
        <p:spPr>
          <a:xfrm>
            <a:off x="1216024" y="543515"/>
            <a:ext cx="414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E44630-290C-4CE1-B2D0-1153FF6D5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0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29FF42-CE78-4677-902C-38BA678AA54E}"/>
              </a:ext>
            </a:extLst>
          </p:cNvPr>
          <p:cNvSpPr txBox="1"/>
          <p:nvPr/>
        </p:nvSpPr>
        <p:spPr>
          <a:xfrm>
            <a:off x="5457826" y="2752992"/>
            <a:ext cx="5591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82F842-1CF7-4D5D-892C-3BE38D97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06" y="-1247776"/>
            <a:ext cx="12270106" cy="81800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7434D3-62C9-45F6-A99E-59D2747AC085}"/>
              </a:ext>
            </a:extLst>
          </p:cNvPr>
          <p:cNvSpPr/>
          <p:nvPr/>
        </p:nvSpPr>
        <p:spPr>
          <a:xfrm>
            <a:off x="-78106" y="-1247776"/>
            <a:ext cx="12268200" cy="8181976"/>
          </a:xfrm>
          <a:prstGeom prst="rect">
            <a:avLst/>
          </a:prstGeom>
          <a:solidFill>
            <a:srgbClr val="000000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E3B15-B222-4234-B086-BF7AB265C276}"/>
              </a:ext>
            </a:extLst>
          </p:cNvPr>
          <p:cNvSpPr txBox="1"/>
          <p:nvPr/>
        </p:nvSpPr>
        <p:spPr>
          <a:xfrm>
            <a:off x="4316733" y="2442657"/>
            <a:ext cx="5419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감사합니다</a:t>
            </a:r>
            <a:endParaRPr lang="ko-KR" altLang="en-US" sz="6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0236ED-B83D-4EB9-8A0F-9745DC90E7AD}"/>
              </a:ext>
            </a:extLst>
          </p:cNvPr>
          <p:cNvCxnSpPr/>
          <p:nvPr/>
        </p:nvCxnSpPr>
        <p:spPr>
          <a:xfrm>
            <a:off x="2733675" y="3598098"/>
            <a:ext cx="7317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0BD8F7-5590-4244-B275-BF833D5295E1}"/>
              </a:ext>
            </a:extLst>
          </p:cNvPr>
          <p:cNvSpPr txBox="1"/>
          <p:nvPr/>
        </p:nvSpPr>
        <p:spPr>
          <a:xfrm>
            <a:off x="4935853" y="389818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동아리 스터디 자료</a:t>
            </a:r>
          </a:p>
        </p:txBody>
      </p:sp>
    </p:spTree>
    <p:extLst>
      <p:ext uri="{BB962C8B-B14F-4D97-AF65-F5344CB8AC3E}">
        <p14:creationId xmlns:p14="http://schemas.microsoft.com/office/powerpoint/2010/main" val="97226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PPT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사용시 주의사항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172075" y="1349606"/>
            <a:ext cx="6858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1.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일단 현재 인터넷에 나와있는 문법들을 최대한 넣어 놨습니다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2.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옆페이지로 갈수록 중요도가 떨어지니 자신의 상황에 맞게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공부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&amp;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수업해주세요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3.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템플릿은 제가 제작한 것 이므로 마음껏 쓰셔도 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저기 고양이는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픽사베이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라는 사이트에서 얻어왔어요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4.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동아리 스터디 교재로 만든 비영리자료 입니다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마음껏 조작 가능하나 이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PPT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 자기가 만들었다고 하는 건 금지합니다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^^...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5.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또다른 문의사항 있으시면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4"/>
              </a:rPr>
              <a:t>lukawitch@naver.com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에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메일남겨주세요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9787EE-2250-428C-9879-CF86EFAF7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7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스터디 공지사항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210175" y="2254481"/>
            <a:ext cx="6858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1.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저도 잘 못합니다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..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양해 바랍니다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2.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이것을 인쇄하셔서 사용해도 되고 알아서 사용하세요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저에게 인쇄 부탁하시면 인쇄비는 받겠습니다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^^)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3.PPT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내용 다 안 나갈 예정입니다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솔직히 뒤로 갈수록 참고하라고만 넣은 거예요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7DC106-2765-4DD9-8796-861FC7997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25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9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Category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333999" y="1282931"/>
            <a:ext cx="6543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4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4" action="ppaction://hlinksldjump"/>
              </a:rPr>
              <a:t>형용사와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4" action="ppaction://hlinksldjump"/>
              </a:rPr>
              <a:t>です</a:t>
            </a:r>
            <a:endParaRPr lang="en-US" altLang="ja-JP" sz="24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5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5" action="ppaction://hlinksldjump"/>
              </a:rPr>
              <a:t>형용사와 </a:t>
            </a:r>
            <a:r>
              <a:rPr lang="ko-KR" altLang="en-US" sz="24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  <a:hlinkClick r:id="rId5" action="ppaction://hlinksldjump"/>
              </a:rPr>
              <a:t>명사</a:t>
            </a:r>
            <a:endParaRPr lang="ko-KR" altLang="en-US" sz="24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6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6" action="ppaction://hlinksldjump"/>
              </a:rPr>
              <a:t>형용사와 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6" action="ppaction://hlinksldjump"/>
              </a:rPr>
              <a:t>ない</a:t>
            </a:r>
            <a:endParaRPr lang="ko-KR" altLang="en-US" sz="24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7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7" action="ppaction://hlinksldjump"/>
              </a:rPr>
              <a:t>형용사의 부정 존댓말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8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8" action="ppaction://hlinksldjump"/>
              </a:rPr>
              <a:t>형용사와 과거형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9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9" action="ppaction://hlinksldjump"/>
              </a:rPr>
              <a:t>형용사와 연결형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10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0" action="ppaction://hlinksldjump"/>
              </a:rPr>
              <a:t>형용사와 동사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11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1" action="ppaction://hlinksldjump"/>
              </a:rPr>
              <a:t>형용사와 가정형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2" action="ppaction://hlinksldjump"/>
              </a:rPr>
              <a:t>문제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ja-JP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제목부분을 클릭하시면 해당 슬라이스로 이동합니다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  <a:endParaRPr lang="en-US" altLang="ja-JP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483D8D-F6B6-467B-B888-CB687F8718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550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です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822395" y="2940159"/>
            <a:ext cx="2679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없애고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です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붙이면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형용사의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존댓말이 된다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527800" y="2940159"/>
            <a:ext cx="429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残念です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유감입니다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失礼です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실례입니다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邪魔です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방해입니다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CF2495-B83A-4F35-B4C5-74DAA1A60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25FE138-A4C5-4717-85C2-CCC871023537}"/>
              </a:ext>
            </a:extLst>
          </p:cNvPr>
          <p:cNvSpPr txBox="1"/>
          <p:nvPr/>
        </p:nvSpPr>
        <p:spPr>
          <a:xfrm>
            <a:off x="5418000" y="3120784"/>
            <a:ext cx="14573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ざんねん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B42D01-74B3-4EE1-831C-7E399A15054B}"/>
              </a:ext>
            </a:extLst>
          </p:cNvPr>
          <p:cNvSpPr txBox="1"/>
          <p:nvPr/>
        </p:nvSpPr>
        <p:spPr>
          <a:xfrm>
            <a:off x="5429195" y="3569081"/>
            <a:ext cx="1339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しつれい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2D9D3ED-1382-46DE-ABB1-0FD32316E709}"/>
              </a:ext>
            </a:extLst>
          </p:cNvPr>
          <p:cNvSpPr txBox="1"/>
          <p:nvPr/>
        </p:nvSpPr>
        <p:spPr>
          <a:xfrm>
            <a:off x="5542688" y="4058601"/>
            <a:ext cx="13049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じゃま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9165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 </a:t>
            </a:r>
            <a:r>
              <a:rPr lang="ko-KR" altLang="en-US" sz="32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명사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708150" y="2940159"/>
            <a:ext cx="2679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로바꾸고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명사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붙이면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명사를 꾸미는 말이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8172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自由な人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자유로운 사람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危険なねこ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위험한 고양이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暇な午後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한가한 오후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11CFE3-970F-4B7A-AAA2-C93BBFF92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B51A55F-C8A3-4FC6-9617-092AF79A1816}"/>
              </a:ext>
            </a:extLst>
          </p:cNvPr>
          <p:cNvSpPr txBox="1"/>
          <p:nvPr/>
        </p:nvSpPr>
        <p:spPr>
          <a:xfrm>
            <a:off x="5629275" y="3117131"/>
            <a:ext cx="25050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じゆ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BD8705-E43D-4B5D-A295-6017AAE05DDC}"/>
              </a:ext>
            </a:extLst>
          </p:cNvPr>
          <p:cNvSpPr txBox="1"/>
          <p:nvPr/>
        </p:nvSpPr>
        <p:spPr>
          <a:xfrm>
            <a:off x="5610225" y="3606651"/>
            <a:ext cx="28384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きけん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B12D8-7EA6-43E4-8816-E5839FED9DB6}"/>
              </a:ext>
            </a:extLst>
          </p:cNvPr>
          <p:cNvSpPr txBox="1"/>
          <p:nvPr/>
        </p:nvSpPr>
        <p:spPr>
          <a:xfrm>
            <a:off x="5635625" y="4063721"/>
            <a:ext cx="1666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ひま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6184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 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152497" y="3371046"/>
            <a:ext cx="3791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では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(or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じゃ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고친후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붙이면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81725" y="306326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きれいではない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이쁘지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않다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無理じゃない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무리가 아니다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安全ではない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안전하지않다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DC880-A8BE-4364-B8F4-136149919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F25224-58E7-4840-8DED-D40B4FED1524}"/>
              </a:ext>
            </a:extLst>
          </p:cNvPr>
          <p:cNvSpPr txBox="1"/>
          <p:nvPr/>
        </p:nvSpPr>
        <p:spPr>
          <a:xfrm>
            <a:off x="5657905" y="3682860"/>
            <a:ext cx="12064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むり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575E988-D52F-448E-890B-6D643B815058}"/>
              </a:ext>
            </a:extLst>
          </p:cNvPr>
          <p:cNvSpPr txBox="1"/>
          <p:nvPr/>
        </p:nvSpPr>
        <p:spPr>
          <a:xfrm>
            <a:off x="5383239" y="4192178"/>
            <a:ext cx="175580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あんぜん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020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8"/>
            <a:ext cx="5181600" cy="3355261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형용사의 부정 존댓말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088970" y="3235432"/>
            <a:ext cx="4067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</a:t>
            </a:r>
            <a:r>
              <a:rPr lang="en-US" altLang="ko-KR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~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では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じゃ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ないです</a:t>
            </a:r>
            <a:endParaRPr lang="en-US" altLang="ja-JP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~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では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じゃ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ありません</a:t>
            </a:r>
            <a:endParaRPr lang="en-US" altLang="ja-JP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두가지의 방법이 있다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248400" y="2404435"/>
            <a:ext cx="50831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必要ではないです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필요하지않습니다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便利じゃありません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편리하지않습니다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不便じゃないです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불편하지않습니다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5A636A-E1B2-4490-81CC-645134D33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2341973-1D26-45FA-912D-65820413C117}"/>
              </a:ext>
            </a:extLst>
          </p:cNvPr>
          <p:cNvSpPr txBox="1"/>
          <p:nvPr/>
        </p:nvSpPr>
        <p:spPr>
          <a:xfrm>
            <a:off x="5387975" y="2580166"/>
            <a:ext cx="12065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ひつよう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15B506-A940-4E82-903B-45055A9F3DEA}"/>
              </a:ext>
            </a:extLst>
          </p:cNvPr>
          <p:cNvSpPr txBox="1"/>
          <p:nvPr/>
        </p:nvSpPr>
        <p:spPr>
          <a:xfrm>
            <a:off x="5495131" y="3534048"/>
            <a:ext cx="16287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べんり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F27065-19F8-44AE-B965-9D8E3F81D743}"/>
              </a:ext>
            </a:extLst>
          </p:cNvPr>
          <p:cNvSpPr txBox="1"/>
          <p:nvPr/>
        </p:nvSpPr>
        <p:spPr>
          <a:xfrm>
            <a:off x="5495131" y="4487930"/>
            <a:ext cx="117633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ふべん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3935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과거형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714445" y="3371046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だった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바꾸어 주면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315020" y="2940159"/>
            <a:ext cx="50831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真面目だった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성실했었다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嫌いだった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싫어했었다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大丈夫だった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괜찮았었다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</a:p>
          <a:p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19FD73-CB39-42BC-BA55-AE9B7B221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2DEDE9D-5B7D-44D2-A566-7AE1B26405A8}"/>
              </a:ext>
            </a:extLst>
          </p:cNvPr>
          <p:cNvSpPr txBox="1"/>
          <p:nvPr/>
        </p:nvSpPr>
        <p:spPr>
          <a:xfrm>
            <a:off x="5546725" y="3062932"/>
            <a:ext cx="130487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まじめ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CB7F0BC-3EB2-4A32-86C7-3910E58F0784}"/>
              </a:ext>
            </a:extLst>
          </p:cNvPr>
          <p:cNvSpPr txBox="1"/>
          <p:nvPr/>
        </p:nvSpPr>
        <p:spPr>
          <a:xfrm>
            <a:off x="5568950" y="3601913"/>
            <a:ext cx="1028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きらい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52C8D4-04EB-484E-9BDD-E0BAF7C61A17}"/>
              </a:ext>
            </a:extLst>
          </p:cNvPr>
          <p:cNvSpPr txBox="1"/>
          <p:nvPr/>
        </p:nvSpPr>
        <p:spPr>
          <a:xfrm>
            <a:off x="5305315" y="4097411"/>
            <a:ext cx="187965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1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だいじょぶ</a:t>
            </a:r>
            <a:endParaRPr lang="ko-KR" altLang="en-US" sz="10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953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1868</TotalTime>
  <Words>816</Words>
  <Application>Microsoft Office PowerPoint</Application>
  <PresentationFormat>와이드스크린</PresentationFormat>
  <Paragraphs>129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나눔바른펜</vt:lpstr>
      <vt:lpstr>Arial</vt:lpstr>
      <vt:lpstr>Gen Jyuu Gothic Medium</vt:lpstr>
      <vt:lpstr>맑은 고딕</vt:lpstr>
      <vt:lpstr>Yu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hestia</dc:creator>
  <cp:lastModifiedBy>hestia</cp:lastModifiedBy>
  <cp:revision>65</cp:revision>
  <dcterms:created xsi:type="dcterms:W3CDTF">2017-09-05T13:05:32Z</dcterms:created>
  <dcterms:modified xsi:type="dcterms:W3CDTF">2017-09-20T01:51:07Z</dcterms:modified>
</cp:coreProperties>
</file>